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5"/>
  </p:sldMasterIdLst>
  <p:notesMasterIdLst>
    <p:notesMasterId r:id="rId7"/>
  </p:notesMasterIdLst>
  <p:sldIdLst>
    <p:sldId id="291" r:id="rId6"/>
  </p:sldIdLst>
  <p:sldSz cx="6584950" cy="6584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5F"/>
    <a:srgbClr val="F2F2F2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DEF963-09CA-0624-9808-733C074066D0}" v="13" dt="2022-01-21T09:47:50.1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79" autoAdjust="0"/>
  </p:normalViewPr>
  <p:slideViewPr>
    <p:cSldViewPr snapToGrid="0" showGuides="1">
      <p:cViewPr varScale="1">
        <p:scale>
          <a:sx n="115" d="100"/>
          <a:sy n="115" d="100"/>
        </p:scale>
        <p:origin x="23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6FD14-AAB6-4411-824B-5F52A9F7178F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0C8E0-8300-4D40-B78F-E14A878C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86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ent c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FCED24C-77C3-6741-9F1D-DB5837C1F0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25" t="1842" r="7870" b="327"/>
          <a:stretch/>
        </p:blipFill>
        <p:spPr>
          <a:xfrm>
            <a:off x="0" y="-14554"/>
            <a:ext cx="6584950" cy="6599505"/>
          </a:xfrm>
          <a:prstGeom prst="rect">
            <a:avLst/>
          </a:prstGeom>
        </p:spPr>
      </p:pic>
      <p:pic>
        <p:nvPicPr>
          <p:cNvPr id="43" name="Picture 42" descr="A close up of a plant&#10;&#10;Description automatically generated with medium confidence">
            <a:extLst>
              <a:ext uri="{FF2B5EF4-FFF2-40B4-BE49-F238E27FC236}">
                <a16:creationId xmlns:a16="http://schemas.microsoft.com/office/drawing/2014/main" id="{B3AAB10D-8511-654D-833B-3915A2B4C0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625" r="-2"/>
          <a:stretch/>
        </p:blipFill>
        <p:spPr>
          <a:xfrm>
            <a:off x="-41276" y="-14555"/>
            <a:ext cx="6626226" cy="4128797"/>
          </a:xfrm>
          <a:prstGeom prst="rect">
            <a:avLst/>
          </a:prstGeom>
        </p:spPr>
      </p:pic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E05139F3-BEDA-5F48-BB7C-BC1313DE8C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00462" y="4765139"/>
            <a:ext cx="646801" cy="1888968"/>
          </a:xfrm>
          <a:prstGeom prst="rect">
            <a:avLst/>
          </a:prstGeom>
          <a:solidFill>
            <a:srgbClr val="00795F">
              <a:alpha val="90000"/>
            </a:srgb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443FAA05-24AB-5348-88F3-A394382633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00137" y="4963862"/>
            <a:ext cx="447449" cy="1158691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37">
                <a:solidFill>
                  <a:schemeClr val="bg1"/>
                </a:solidFill>
              </a:defRPr>
            </a:lvl1pPr>
            <a:lvl2pPr marL="207396">
              <a:defRPr sz="922">
                <a:solidFill>
                  <a:schemeClr val="bg1"/>
                </a:solidFill>
              </a:defRPr>
            </a:lvl2pPr>
            <a:lvl3pPr>
              <a:defRPr sz="691">
                <a:solidFill>
                  <a:schemeClr val="bg1"/>
                </a:solidFill>
              </a:defRPr>
            </a:lvl3pPr>
            <a:lvl4pPr>
              <a:defRPr sz="634">
                <a:solidFill>
                  <a:schemeClr val="bg1"/>
                </a:solidFill>
              </a:defRPr>
            </a:lvl4pPr>
            <a:lvl5pPr>
              <a:defRPr sz="634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4C5F571-3300-084E-A93F-21297224C05E}"/>
              </a:ext>
            </a:extLst>
          </p:cNvPr>
          <p:cNvSpPr/>
          <p:nvPr/>
        </p:nvSpPr>
        <p:spPr>
          <a:xfrm>
            <a:off x="5471152" y="1"/>
            <a:ext cx="676435" cy="716441"/>
          </a:xfrm>
          <a:prstGeom prst="rect">
            <a:avLst/>
          </a:prstGeom>
          <a:solidFill>
            <a:schemeClr val="bg2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A79BFC6-8F65-3246-B47E-659BBEAFDDF7}"/>
              </a:ext>
            </a:extLst>
          </p:cNvPr>
          <p:cNvSpPr txBox="1"/>
          <p:nvPr/>
        </p:nvSpPr>
        <p:spPr>
          <a:xfrm>
            <a:off x="5510834" y="104175"/>
            <a:ext cx="636753" cy="51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3" b="1">
                <a:solidFill>
                  <a:schemeClr val="bg1"/>
                </a:solidFill>
              </a:rPr>
              <a:t>Event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6619E53-62AE-7047-B0F1-1842B08F72B3}"/>
              </a:ext>
            </a:extLst>
          </p:cNvPr>
          <p:cNvSpPr/>
          <p:nvPr/>
        </p:nvSpPr>
        <p:spPr>
          <a:xfrm>
            <a:off x="0" y="-14554"/>
            <a:ext cx="6584950" cy="4128797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90E1A4C-A54A-AF4C-90DD-4DC968D92EDB}"/>
              </a:ext>
            </a:extLst>
          </p:cNvPr>
          <p:cNvSpPr/>
          <p:nvPr/>
        </p:nvSpPr>
        <p:spPr>
          <a:xfrm>
            <a:off x="5471152" y="1"/>
            <a:ext cx="676435" cy="716441"/>
          </a:xfrm>
          <a:prstGeom prst="rect">
            <a:avLst/>
          </a:prstGeom>
          <a:solidFill>
            <a:schemeClr val="bg2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EC596B-4B36-FC4E-8707-B1B6967A248D}"/>
              </a:ext>
            </a:extLst>
          </p:cNvPr>
          <p:cNvSpPr txBox="1"/>
          <p:nvPr/>
        </p:nvSpPr>
        <p:spPr>
          <a:xfrm>
            <a:off x="5510834" y="104175"/>
            <a:ext cx="636753" cy="51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3" b="1">
                <a:solidFill>
                  <a:schemeClr val="bg1"/>
                </a:solidFill>
              </a:rPr>
              <a:t>Event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29DCDA12-D5E7-8E44-AE0D-6F3A775E06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946" y="808825"/>
            <a:ext cx="5687039" cy="2230447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buNone/>
              <a:defRPr sz="276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Write insight or question here</a:t>
            </a:r>
            <a:endParaRPr lang="en-US"/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235566B3-2434-3B4F-96C4-61BD110202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947" y="3371842"/>
            <a:ext cx="5687039" cy="54496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To find out more, visit us at the X event, Date, Location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C286B21-AD4B-5042-98FB-609F2F8CAA39}"/>
              </a:ext>
            </a:extLst>
          </p:cNvPr>
          <p:cNvSpPr/>
          <p:nvPr/>
        </p:nvSpPr>
        <p:spPr>
          <a:xfrm rot="5400000">
            <a:off x="-1124515" y="1434342"/>
            <a:ext cx="3051764" cy="1577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737F3AD-2101-6D46-BC23-926F18B83CEE}"/>
              </a:ext>
            </a:extLst>
          </p:cNvPr>
          <p:cNvSpPr/>
          <p:nvPr/>
        </p:nvSpPr>
        <p:spPr>
          <a:xfrm rot="16200000">
            <a:off x="-183836" y="3811143"/>
            <a:ext cx="1148380" cy="1577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C419699-013F-DA47-92E1-1FC37593B35A}"/>
              </a:ext>
            </a:extLst>
          </p:cNvPr>
          <p:cNvSpPr/>
          <p:nvPr/>
        </p:nvSpPr>
        <p:spPr>
          <a:xfrm rot="5400000" flipV="1">
            <a:off x="-526281" y="5578440"/>
            <a:ext cx="1844282" cy="1687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</p:spTree>
    <p:extLst>
      <p:ext uri="{BB962C8B-B14F-4D97-AF65-F5344CB8AC3E}">
        <p14:creationId xmlns:p14="http://schemas.microsoft.com/office/powerpoint/2010/main" val="3657893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4">
          <p15:clr>
            <a:srgbClr val="FBAE40"/>
          </p15:clr>
        </p15:guide>
        <p15:guide id="2" pos="7002">
          <p15:clr>
            <a:srgbClr val="FBAE40"/>
          </p15:clr>
        </p15:guide>
        <p15:guide id="3" pos="402">
          <p15:clr>
            <a:srgbClr val="FBAE40"/>
          </p15:clr>
        </p15:guide>
        <p15:guide id="4" pos="4485">
          <p15:clr>
            <a:srgbClr val="FBAE40"/>
          </p15:clr>
        </p15:guide>
        <p15:guide id="5" orient="horz" pos="1552">
          <p15:clr>
            <a:srgbClr val="FBAE40"/>
          </p15:clr>
        </p15:guide>
        <p15:guide id="6" pos="403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ent c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318C6A93-B4A5-4949-A56B-395A63397B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-1336"/>
            <a:ext cx="6657822" cy="6654107"/>
          </a:xfrm>
          <a:prstGeom prst="rect">
            <a:avLst/>
          </a:prstGeom>
        </p:spPr>
      </p:pic>
      <p:pic>
        <p:nvPicPr>
          <p:cNvPr id="22" name="Picture 21" descr="A close 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92BCBB12-BA9F-BD49-831D-9B0D66A2A3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8134" y="11793"/>
            <a:ext cx="6657823" cy="411424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A6BD3F7-9E91-3D45-BAD0-8C70344192E1}"/>
              </a:ext>
            </a:extLst>
          </p:cNvPr>
          <p:cNvSpPr/>
          <p:nvPr/>
        </p:nvSpPr>
        <p:spPr>
          <a:xfrm>
            <a:off x="0" y="1"/>
            <a:ext cx="6641556" cy="4114242"/>
          </a:xfrm>
          <a:prstGeom prst="rect">
            <a:avLst/>
          </a:prstGeom>
          <a:solidFill>
            <a:srgbClr val="00336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6A067608-7E63-6C40-8A72-6B2D7BE0B6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946" y="808825"/>
            <a:ext cx="5687039" cy="2230447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buNone/>
              <a:defRPr sz="276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Write insight or question here</a:t>
            </a:r>
            <a:endParaRPr lang="en-US"/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E05139F3-BEDA-5F48-BB7C-BC1313DE8C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00462" y="4765139"/>
            <a:ext cx="646801" cy="1888968"/>
          </a:xfrm>
          <a:prstGeom prst="rect">
            <a:avLst/>
          </a:prstGeom>
          <a:solidFill>
            <a:srgbClr val="00795F">
              <a:alpha val="90000"/>
            </a:srgb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443FAA05-24AB-5348-88F3-A394382633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00137" y="4963862"/>
            <a:ext cx="447449" cy="1158691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37">
                <a:solidFill>
                  <a:schemeClr val="bg1"/>
                </a:solidFill>
              </a:defRPr>
            </a:lvl1pPr>
            <a:lvl2pPr marL="207396">
              <a:defRPr sz="922">
                <a:solidFill>
                  <a:schemeClr val="bg1"/>
                </a:solidFill>
              </a:defRPr>
            </a:lvl2pPr>
            <a:lvl3pPr>
              <a:defRPr sz="691">
                <a:solidFill>
                  <a:schemeClr val="bg1"/>
                </a:solidFill>
              </a:defRPr>
            </a:lvl3pPr>
            <a:lvl4pPr>
              <a:defRPr sz="634">
                <a:solidFill>
                  <a:schemeClr val="bg1"/>
                </a:solidFill>
              </a:defRPr>
            </a:lvl4pPr>
            <a:lvl5pPr>
              <a:defRPr sz="634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8F59D2-C1AF-A24F-9B00-BD02DB8C1A0C}"/>
              </a:ext>
            </a:extLst>
          </p:cNvPr>
          <p:cNvSpPr/>
          <p:nvPr/>
        </p:nvSpPr>
        <p:spPr>
          <a:xfrm>
            <a:off x="5566147" y="1"/>
            <a:ext cx="676435" cy="716441"/>
          </a:xfrm>
          <a:prstGeom prst="rect">
            <a:avLst/>
          </a:prstGeom>
          <a:solidFill>
            <a:schemeClr val="bg2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4A5C69-FD68-CE4C-9256-88E03D98C1F1}"/>
              </a:ext>
            </a:extLst>
          </p:cNvPr>
          <p:cNvSpPr txBox="1"/>
          <p:nvPr/>
        </p:nvSpPr>
        <p:spPr>
          <a:xfrm>
            <a:off x="5605829" y="104175"/>
            <a:ext cx="636753" cy="51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3" b="1">
                <a:solidFill>
                  <a:schemeClr val="bg1"/>
                </a:solidFill>
              </a:rPr>
              <a:t>Event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5271B2D2-03CE-9649-929C-84762BDE06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947" y="3371842"/>
            <a:ext cx="5687039" cy="54496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To find out more, visit us at the X event, Date, Location</a:t>
            </a: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5C31759-776E-2042-8D3F-417A2C0A7C73}"/>
              </a:ext>
            </a:extLst>
          </p:cNvPr>
          <p:cNvSpPr/>
          <p:nvPr/>
        </p:nvSpPr>
        <p:spPr>
          <a:xfrm rot="5400000">
            <a:off x="-1124515" y="1457476"/>
            <a:ext cx="3051764" cy="1577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57E3E51-C3E2-A44B-AB6D-DBC0AC1BAC7F}"/>
              </a:ext>
            </a:extLst>
          </p:cNvPr>
          <p:cNvSpPr/>
          <p:nvPr/>
        </p:nvSpPr>
        <p:spPr>
          <a:xfrm rot="16200000">
            <a:off x="-183836" y="3834277"/>
            <a:ext cx="1148380" cy="1577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11F2A43-F50D-D244-B1BB-97EF56F4F57B}"/>
              </a:ext>
            </a:extLst>
          </p:cNvPr>
          <p:cNvSpPr/>
          <p:nvPr/>
        </p:nvSpPr>
        <p:spPr>
          <a:xfrm rot="5400000" flipV="1">
            <a:off x="-548625" y="5623917"/>
            <a:ext cx="1888969" cy="1687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</p:spTree>
    <p:extLst>
      <p:ext uri="{BB962C8B-B14F-4D97-AF65-F5344CB8AC3E}">
        <p14:creationId xmlns:p14="http://schemas.microsoft.com/office/powerpoint/2010/main" val="499655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2">
          <p15:clr>
            <a:srgbClr val="FBAE40"/>
          </p15:clr>
        </p15:guide>
        <p15:guide id="2" pos="4485">
          <p15:clr>
            <a:srgbClr val="FBAE40"/>
          </p15:clr>
        </p15:guide>
        <p15:guide id="3" orient="horz">
          <p15:clr>
            <a:srgbClr val="FBAE40"/>
          </p15:clr>
        </p15:guide>
        <p15:guide id="4" orient="horz" pos="1544">
          <p15:clr>
            <a:srgbClr val="FBAE40"/>
          </p15:clr>
        </p15:guide>
        <p15:guide id="5" pos="4008">
          <p15:clr>
            <a:srgbClr val="FBAE40"/>
          </p15:clr>
        </p15:guide>
        <p15:guide id="6" pos="702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ent c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51946606-3C8E-8541-B9AA-4FAAF4FEB0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8303" y="-1"/>
            <a:ext cx="6641556" cy="6589897"/>
          </a:xfrm>
          <a:prstGeom prst="rect">
            <a:avLst/>
          </a:prstGeom>
        </p:spPr>
      </p:pic>
      <p:pic>
        <p:nvPicPr>
          <p:cNvPr id="27" name="Picture 26" descr="A picture containing indoor&#10;&#10;Description automatically generated">
            <a:extLst>
              <a:ext uri="{FF2B5EF4-FFF2-40B4-BE49-F238E27FC236}">
                <a16:creationId xmlns:a16="http://schemas.microsoft.com/office/drawing/2014/main" id="{E51A436D-9F73-7647-9E62-4305B6463A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8303" y="1"/>
            <a:ext cx="6641556" cy="4114242"/>
          </a:xfrm>
          <a:prstGeom prst="rect">
            <a:avLst/>
          </a:prstGeom>
        </p:spPr>
      </p:pic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E05139F3-BEDA-5F48-BB7C-BC1313DE8C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00462" y="4765139"/>
            <a:ext cx="646801" cy="1888968"/>
          </a:xfrm>
          <a:prstGeom prst="rect">
            <a:avLst/>
          </a:prstGeom>
          <a:solidFill>
            <a:srgbClr val="00795F">
              <a:alpha val="90000"/>
            </a:srgb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6F42A90-77F0-EA44-94CA-5EDB971689B8}"/>
              </a:ext>
            </a:extLst>
          </p:cNvPr>
          <p:cNvSpPr/>
          <p:nvPr/>
        </p:nvSpPr>
        <p:spPr>
          <a:xfrm>
            <a:off x="-28302" y="1"/>
            <a:ext cx="6641556" cy="4114242"/>
          </a:xfrm>
          <a:prstGeom prst="rect">
            <a:avLst/>
          </a:prstGeom>
          <a:solidFill>
            <a:schemeClr val="tx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443FAA05-24AB-5348-88F3-A394382633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00137" y="4963862"/>
            <a:ext cx="447449" cy="1158691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37">
                <a:solidFill>
                  <a:schemeClr val="bg1"/>
                </a:solidFill>
              </a:defRPr>
            </a:lvl1pPr>
            <a:lvl2pPr marL="207396">
              <a:defRPr sz="922">
                <a:solidFill>
                  <a:schemeClr val="bg1"/>
                </a:solidFill>
              </a:defRPr>
            </a:lvl2pPr>
            <a:lvl3pPr>
              <a:defRPr sz="691">
                <a:solidFill>
                  <a:schemeClr val="bg1"/>
                </a:solidFill>
              </a:defRPr>
            </a:lvl3pPr>
            <a:lvl4pPr>
              <a:defRPr sz="634">
                <a:solidFill>
                  <a:schemeClr val="bg1"/>
                </a:solidFill>
              </a:defRPr>
            </a:lvl4pPr>
            <a:lvl5pPr>
              <a:defRPr sz="634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4C5F571-3300-084E-A93F-21297224C05E}"/>
              </a:ext>
            </a:extLst>
          </p:cNvPr>
          <p:cNvSpPr/>
          <p:nvPr/>
        </p:nvSpPr>
        <p:spPr>
          <a:xfrm>
            <a:off x="5471152" y="1"/>
            <a:ext cx="676435" cy="716441"/>
          </a:xfrm>
          <a:prstGeom prst="rect">
            <a:avLst/>
          </a:prstGeom>
          <a:solidFill>
            <a:schemeClr val="bg2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A79BFC6-8F65-3246-B47E-659BBEAFDDF7}"/>
              </a:ext>
            </a:extLst>
          </p:cNvPr>
          <p:cNvSpPr txBox="1"/>
          <p:nvPr/>
        </p:nvSpPr>
        <p:spPr>
          <a:xfrm>
            <a:off x="5510834" y="104175"/>
            <a:ext cx="636753" cy="51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3" b="1">
                <a:solidFill>
                  <a:schemeClr val="bg1"/>
                </a:solidFill>
              </a:rPr>
              <a:t>Event</a:t>
            </a:r>
          </a:p>
        </p:txBody>
      </p: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E87D04CB-F760-ED44-9262-268067456C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946" y="808825"/>
            <a:ext cx="5687039" cy="2230447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buNone/>
              <a:defRPr sz="276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Write insight or question here</a:t>
            </a:r>
            <a:endParaRPr lang="en-US"/>
          </a:p>
        </p:txBody>
      </p:sp>
      <p:sp>
        <p:nvSpPr>
          <p:cNvPr id="41" name="Text Placeholder 11">
            <a:extLst>
              <a:ext uri="{FF2B5EF4-FFF2-40B4-BE49-F238E27FC236}">
                <a16:creationId xmlns:a16="http://schemas.microsoft.com/office/drawing/2014/main" id="{DBED104D-5526-DE45-9769-8E4DADC0ECC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947" y="3371842"/>
            <a:ext cx="5687039" cy="54496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To find out more, visit us at the X event, Date, Location</a:t>
            </a: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0F681D4-7D04-9E4F-8F20-1DDB950F49CA}"/>
              </a:ext>
            </a:extLst>
          </p:cNvPr>
          <p:cNvSpPr/>
          <p:nvPr/>
        </p:nvSpPr>
        <p:spPr>
          <a:xfrm rot="5400000">
            <a:off x="-1124515" y="1457476"/>
            <a:ext cx="3051764" cy="1577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BC50247-3944-2B41-A954-6C16B05F63D2}"/>
              </a:ext>
            </a:extLst>
          </p:cNvPr>
          <p:cNvSpPr/>
          <p:nvPr/>
        </p:nvSpPr>
        <p:spPr>
          <a:xfrm rot="16200000">
            <a:off x="-183836" y="3834277"/>
            <a:ext cx="1148380" cy="1577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CD6FA99-CFB9-774C-85F5-3AB29C538519}"/>
              </a:ext>
            </a:extLst>
          </p:cNvPr>
          <p:cNvSpPr/>
          <p:nvPr/>
        </p:nvSpPr>
        <p:spPr>
          <a:xfrm rot="5400000" flipV="1">
            <a:off x="-548625" y="5623917"/>
            <a:ext cx="1888969" cy="1687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</p:spTree>
    <p:extLst>
      <p:ext uri="{BB962C8B-B14F-4D97-AF65-F5344CB8AC3E}">
        <p14:creationId xmlns:p14="http://schemas.microsoft.com/office/powerpoint/2010/main" val="3886196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2">
          <p15:clr>
            <a:srgbClr val="FBAE40"/>
          </p15:clr>
        </p15:guide>
        <p15:guide id="2" pos="4008">
          <p15:clr>
            <a:srgbClr val="FBAE40"/>
          </p15:clr>
        </p15:guide>
        <p15:guide id="3" pos="4485">
          <p15:clr>
            <a:srgbClr val="FBAE40"/>
          </p15:clr>
        </p15:guide>
        <p15:guide id="4" pos="7025">
          <p15:clr>
            <a:srgbClr val="FBAE40"/>
          </p15:clr>
        </p15:guide>
        <p15:guide id="5" orient="horz" pos="154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ent car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ungus, close&#10;&#10;Description automatically generated">
            <a:extLst>
              <a:ext uri="{FF2B5EF4-FFF2-40B4-BE49-F238E27FC236}">
                <a16:creationId xmlns:a16="http://schemas.microsoft.com/office/drawing/2014/main" id="{449E5A95-018F-154D-89D4-C67DBF0867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715" y="3424185"/>
            <a:ext cx="6667271" cy="3160765"/>
          </a:xfrm>
          <a:prstGeom prst="rect">
            <a:avLst/>
          </a:prstGeom>
        </p:spPr>
      </p:pic>
      <p:pic>
        <p:nvPicPr>
          <p:cNvPr id="19" name="Picture 18" descr="A picture containing fungus, close&#10;&#10;Description automatically generated">
            <a:extLst>
              <a:ext uri="{FF2B5EF4-FFF2-40B4-BE49-F238E27FC236}">
                <a16:creationId xmlns:a16="http://schemas.microsoft.com/office/drawing/2014/main" id="{406B2DD6-C3AD-3E4F-99B6-19AC8F4B7F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8303" y="-1"/>
            <a:ext cx="6667271" cy="4114243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2ACF8D4E-FEE2-B447-B67D-435D0A743935}"/>
              </a:ext>
            </a:extLst>
          </p:cNvPr>
          <p:cNvSpPr/>
          <p:nvPr/>
        </p:nvSpPr>
        <p:spPr>
          <a:xfrm>
            <a:off x="-25714" y="1"/>
            <a:ext cx="6638968" cy="4114242"/>
          </a:xfrm>
          <a:prstGeom prst="rect">
            <a:avLst/>
          </a:prstGeom>
          <a:solidFill>
            <a:schemeClr val="bg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E05139F3-BEDA-5F48-BB7C-BC1313DE8C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00462" y="4765139"/>
            <a:ext cx="646801" cy="1888968"/>
          </a:xfrm>
          <a:prstGeom prst="rect">
            <a:avLst/>
          </a:prstGeom>
          <a:solidFill>
            <a:srgbClr val="00795F">
              <a:alpha val="90000"/>
            </a:srgb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443FAA05-24AB-5348-88F3-A394382633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00137" y="4963862"/>
            <a:ext cx="447449" cy="1158691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37">
                <a:solidFill>
                  <a:schemeClr val="bg1"/>
                </a:solidFill>
              </a:defRPr>
            </a:lvl1pPr>
            <a:lvl2pPr marL="207396">
              <a:defRPr sz="922">
                <a:solidFill>
                  <a:schemeClr val="bg1"/>
                </a:solidFill>
              </a:defRPr>
            </a:lvl2pPr>
            <a:lvl3pPr>
              <a:defRPr sz="691">
                <a:solidFill>
                  <a:schemeClr val="bg1"/>
                </a:solidFill>
              </a:defRPr>
            </a:lvl3pPr>
            <a:lvl4pPr>
              <a:defRPr sz="634">
                <a:solidFill>
                  <a:schemeClr val="bg1"/>
                </a:solidFill>
              </a:defRPr>
            </a:lvl4pPr>
            <a:lvl5pPr>
              <a:defRPr sz="634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4C5F571-3300-084E-A93F-21297224C05E}"/>
              </a:ext>
            </a:extLst>
          </p:cNvPr>
          <p:cNvSpPr/>
          <p:nvPr/>
        </p:nvSpPr>
        <p:spPr>
          <a:xfrm>
            <a:off x="5471152" y="1"/>
            <a:ext cx="676435" cy="716441"/>
          </a:xfrm>
          <a:prstGeom prst="rect">
            <a:avLst/>
          </a:prstGeom>
          <a:solidFill>
            <a:schemeClr val="bg2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A79BFC6-8F65-3246-B47E-659BBEAFDDF7}"/>
              </a:ext>
            </a:extLst>
          </p:cNvPr>
          <p:cNvSpPr txBox="1"/>
          <p:nvPr/>
        </p:nvSpPr>
        <p:spPr>
          <a:xfrm>
            <a:off x="5510834" y="104175"/>
            <a:ext cx="636753" cy="51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3" b="1">
                <a:solidFill>
                  <a:schemeClr val="bg1"/>
                </a:solidFill>
              </a:rPr>
              <a:t>Event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441EA078-3ED5-604B-96F8-877ECC7CA9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946" y="808825"/>
            <a:ext cx="5687039" cy="2230447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buNone/>
              <a:defRPr sz="276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Write insight or question here</a:t>
            </a:r>
            <a:endParaRPr lang="en-US"/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4B28E364-8868-DC41-B523-DCA288101D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947" y="3371842"/>
            <a:ext cx="5687039" cy="54496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To find out more, visit us at the X event, Date, Location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A014FA-4B54-DF4F-A90E-CA739E9B89B1}"/>
              </a:ext>
            </a:extLst>
          </p:cNvPr>
          <p:cNvSpPr/>
          <p:nvPr/>
        </p:nvSpPr>
        <p:spPr>
          <a:xfrm rot="5400000">
            <a:off x="-1124515" y="1457476"/>
            <a:ext cx="3051764" cy="1577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482A53C-BC20-EB45-A949-BBBFB2BAB223}"/>
              </a:ext>
            </a:extLst>
          </p:cNvPr>
          <p:cNvSpPr/>
          <p:nvPr/>
        </p:nvSpPr>
        <p:spPr>
          <a:xfrm rot="16200000">
            <a:off x="-183836" y="3834277"/>
            <a:ext cx="1148380" cy="1577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9C9129-300D-8D4D-A8E0-328786EE8827}"/>
              </a:ext>
            </a:extLst>
          </p:cNvPr>
          <p:cNvSpPr/>
          <p:nvPr/>
        </p:nvSpPr>
        <p:spPr>
          <a:xfrm rot="5400000" flipV="1">
            <a:off x="-548625" y="5623917"/>
            <a:ext cx="1888969" cy="1687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37"/>
          </a:p>
        </p:txBody>
      </p:sp>
    </p:spTree>
    <p:extLst>
      <p:ext uri="{BB962C8B-B14F-4D97-AF65-F5344CB8AC3E}">
        <p14:creationId xmlns:p14="http://schemas.microsoft.com/office/powerpoint/2010/main" val="2568576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2">
          <p15:clr>
            <a:srgbClr val="FBAE40"/>
          </p15:clr>
        </p15:guide>
        <p15:guide id="2" pos="4008">
          <p15:clr>
            <a:srgbClr val="FBAE40"/>
          </p15:clr>
        </p15:guide>
        <p15:guide id="3" pos="4485">
          <p15:clr>
            <a:srgbClr val="FBAE40"/>
          </p15:clr>
        </p15:guide>
        <p15:guide id="4" pos="7025">
          <p15:clr>
            <a:srgbClr val="FBAE40"/>
          </p15:clr>
        </p15:guide>
        <p15:guide id="5" orient="horz" pos="154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ws 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0A0C6E9-7BC7-FE40-AD18-E61571EE264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477095" y="1"/>
            <a:ext cx="5107855" cy="658495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E05139F3-BEDA-5F48-BB7C-BC1313DE8C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00462" y="4765139"/>
            <a:ext cx="646801" cy="1888968"/>
          </a:xfrm>
          <a:prstGeom prst="rect">
            <a:avLst/>
          </a:prstGeom>
          <a:solidFill>
            <a:srgbClr val="00795F">
              <a:alpha val="90000"/>
            </a:srgb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443FAA05-24AB-5348-88F3-A394382633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00137" y="4963862"/>
            <a:ext cx="447449" cy="115869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37">
                <a:solidFill>
                  <a:schemeClr val="bg1"/>
                </a:solidFill>
              </a:defRPr>
            </a:lvl1pPr>
            <a:lvl2pPr marL="207396">
              <a:defRPr sz="922">
                <a:solidFill>
                  <a:schemeClr val="bg1"/>
                </a:solidFill>
              </a:defRPr>
            </a:lvl2pPr>
            <a:lvl3pPr>
              <a:defRPr sz="691">
                <a:solidFill>
                  <a:schemeClr val="bg1"/>
                </a:solidFill>
              </a:defRPr>
            </a:lvl3pPr>
            <a:lvl4pPr>
              <a:defRPr sz="634">
                <a:solidFill>
                  <a:schemeClr val="bg1"/>
                </a:solidFill>
              </a:defRPr>
            </a:lvl4pPr>
            <a:lvl5pPr>
              <a:defRPr sz="634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 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F0CB691B-6A46-AC4C-B9DF-D808D5E464B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7095" y="0"/>
            <a:ext cx="3416996" cy="6619530"/>
          </a:xfrm>
          <a:prstGeom prst="rect">
            <a:avLst/>
          </a:prstGeom>
          <a:solidFill>
            <a:srgbClr val="00795F">
              <a:alpha val="90000"/>
            </a:srgb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3812005-ADC3-AB47-94DD-5BC5256128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4733" y="764660"/>
            <a:ext cx="2698527" cy="240304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>
              <a:buNone/>
              <a:defRPr sz="276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News Headline</a:t>
            </a:r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6DE29D99-2E4B-B84F-B682-A3345224F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4733" y="3530313"/>
            <a:ext cx="2698527" cy="240304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More information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0C5C5755-05D3-B04F-A451-C3CB647D9FC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504" y="1"/>
            <a:ext cx="1471591" cy="658495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A1F2B75-040B-DF49-8ABE-12BDB0CEE10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36592" y="1"/>
            <a:ext cx="114998" cy="4224738"/>
          </a:xfrm>
          <a:prstGeom prst="rect">
            <a:avLst/>
          </a:prstGeom>
          <a:solidFill>
            <a:schemeClr val="bg2">
              <a:alpha val="90000"/>
            </a:scheme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AE21D3D8-834B-7E49-ABA5-AF488C25881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36592" y="4397729"/>
            <a:ext cx="122743" cy="1117781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6691B29B-859C-AD47-89C7-C9E646C208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56641" y="5709624"/>
            <a:ext cx="112533" cy="873586"/>
          </a:xfrm>
          <a:prstGeom prst="rect">
            <a:avLst/>
          </a:prstGeom>
          <a:solidFill>
            <a:schemeClr val="tx2">
              <a:alpha val="90000"/>
            </a:scheme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62373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20">
          <p15:clr>
            <a:srgbClr val="FBAE40"/>
          </p15:clr>
        </p15:guide>
        <p15:guide id="2" pos="5346">
          <p15:clr>
            <a:srgbClr val="FBAE40"/>
          </p15:clr>
        </p15:guide>
        <p15:guide id="3" orient="horz" pos="1816">
          <p15:clr>
            <a:srgbClr val="FBAE40"/>
          </p15:clr>
        </p15:guide>
        <p15:guide id="4" orient="horz" pos="2021">
          <p15:clr>
            <a:srgbClr val="FBAE40"/>
          </p15:clr>
        </p15:guide>
        <p15:guide id="5" orient="horz" pos="3404">
          <p15:clr>
            <a:srgbClr val="FBAE40"/>
          </p15:clr>
        </p15:guide>
        <p15:guide id="6" orient="horz" pos="433">
          <p15:clr>
            <a:srgbClr val="FBAE40"/>
          </p15:clr>
        </p15:guide>
        <p15:guide id="7" pos="1956">
          <p15:clr>
            <a:srgbClr val="FBAE40"/>
          </p15:clr>
        </p15:guide>
        <p15:guide id="8" pos="49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ws templa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0C5C5755-05D3-B04F-A451-C3CB647D9FC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107856" y="0"/>
            <a:ext cx="1477095" cy="658495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0A0C6E9-7BC7-FE40-AD18-E61571EE264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-34580"/>
            <a:ext cx="5107855" cy="661953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E05139F3-BEDA-5F48-BB7C-BC1313DE8C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00462" y="4765139"/>
            <a:ext cx="646801" cy="1888968"/>
          </a:xfrm>
          <a:prstGeom prst="rect">
            <a:avLst/>
          </a:prstGeom>
          <a:solidFill>
            <a:srgbClr val="00795F">
              <a:alpha val="90000"/>
            </a:srgb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443FAA05-24AB-5348-88F3-A394382633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00137" y="4963862"/>
            <a:ext cx="447449" cy="115869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37">
                <a:solidFill>
                  <a:schemeClr val="bg1"/>
                </a:solidFill>
              </a:defRPr>
            </a:lvl1pPr>
            <a:lvl2pPr marL="207396">
              <a:defRPr sz="922">
                <a:solidFill>
                  <a:schemeClr val="bg1"/>
                </a:solidFill>
              </a:defRPr>
            </a:lvl2pPr>
            <a:lvl3pPr>
              <a:defRPr sz="691">
                <a:solidFill>
                  <a:schemeClr val="bg1"/>
                </a:solidFill>
              </a:defRPr>
            </a:lvl3pPr>
            <a:lvl4pPr>
              <a:defRPr sz="634">
                <a:solidFill>
                  <a:schemeClr val="bg1"/>
                </a:solidFill>
              </a:defRPr>
            </a:lvl4pPr>
            <a:lvl5pPr>
              <a:defRPr sz="634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 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F0CB691B-6A46-AC4C-B9DF-D808D5E464B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0" y="-34580"/>
            <a:ext cx="3416996" cy="6619530"/>
          </a:xfrm>
          <a:prstGeom prst="rect">
            <a:avLst/>
          </a:prstGeom>
          <a:solidFill>
            <a:srgbClr val="00795F">
              <a:alpha val="90000"/>
            </a:srgb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3812005-ADC3-AB47-94DD-5BC5256128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638" y="730081"/>
            <a:ext cx="2698527" cy="240304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>
              <a:buNone/>
              <a:defRPr sz="276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News Headline</a:t>
            </a:r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6DE29D99-2E4B-B84F-B682-A3345224F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7638" y="3495733"/>
            <a:ext cx="2698527" cy="240304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More information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A1F2B75-040B-DF49-8ABE-12BDB0CEE10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59497" y="-34579"/>
            <a:ext cx="114998" cy="4224738"/>
          </a:xfrm>
          <a:prstGeom prst="rect">
            <a:avLst/>
          </a:prstGeom>
          <a:solidFill>
            <a:schemeClr val="bg2">
              <a:alpha val="90000"/>
            </a:scheme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AE21D3D8-834B-7E49-ABA5-AF488C25881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59497" y="4363150"/>
            <a:ext cx="122743" cy="1117781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6691B29B-859C-AD47-89C7-C9E646C208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9547" y="5675044"/>
            <a:ext cx="112533" cy="873586"/>
          </a:xfrm>
          <a:prstGeom prst="rect">
            <a:avLst/>
          </a:prstGeom>
          <a:solidFill>
            <a:schemeClr val="tx2">
              <a:alpha val="90000"/>
            </a:schemeClr>
          </a:solidFill>
        </p:spPr>
        <p:txBody>
          <a:bodyPr wrap="square" lIns="108000" tIns="0" rIns="0" bIns="0" anchor="ctr" anchorCtr="0">
            <a:noAutofit/>
          </a:bodyPr>
          <a:lstStyle>
            <a:lvl1pPr marL="0" indent="0">
              <a:buNone/>
              <a:defRPr sz="1037" b="1">
                <a:solidFill>
                  <a:schemeClr val="bg1"/>
                </a:solidFill>
              </a:defRPr>
            </a:lvl1pPr>
            <a:lvl2pPr>
              <a:defRPr sz="922" b="1">
                <a:solidFill>
                  <a:schemeClr val="bg1"/>
                </a:solidFill>
              </a:defRPr>
            </a:lvl2pPr>
            <a:lvl3pPr>
              <a:defRPr sz="691" b="1">
                <a:solidFill>
                  <a:schemeClr val="bg1"/>
                </a:solidFill>
              </a:defRPr>
            </a:lvl3pPr>
            <a:lvl4pPr>
              <a:defRPr sz="634" b="1">
                <a:solidFill>
                  <a:schemeClr val="bg1"/>
                </a:solidFill>
              </a:defRPr>
            </a:lvl4pPr>
            <a:lvl5pPr>
              <a:defRPr sz="634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40646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4">
          <p15:clr>
            <a:srgbClr val="FBAE40"/>
          </p15:clr>
        </p15:guide>
        <p15:guide id="2" pos="5588">
          <p15:clr>
            <a:srgbClr val="FBAE40"/>
          </p15:clr>
        </p15:guide>
        <p15:guide id="3" pos="3305">
          <p15:clr>
            <a:srgbClr val="FBAE40"/>
          </p15:clr>
        </p15:guide>
        <p15:guide id="4" pos="3736">
          <p15:clr>
            <a:srgbClr val="FBAE40"/>
          </p15:clr>
        </p15:guide>
        <p15:guide id="5" orient="horz" pos="1794">
          <p15:clr>
            <a:srgbClr val="FBAE40"/>
          </p15:clr>
        </p15:guide>
        <p15:guide id="6" orient="horz" pos="1998">
          <p15:clr>
            <a:srgbClr val="FBAE40"/>
          </p15:clr>
        </p15:guide>
        <p15:guide id="7" orient="horz" pos="410">
          <p15:clr>
            <a:srgbClr val="FBAE40"/>
          </p15:clr>
        </p15:guide>
        <p15:guide id="8" orient="horz" pos="338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802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F5268-BFD6-4052-8DEA-172742ED7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AA079-9C91-4B2A-8595-B39FC5BA4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9826" y="1727027"/>
            <a:ext cx="2884345" cy="414760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E3602-3934-40B7-9E07-AFA752DD5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34DD-8FE8-4EFC-9E4A-AB45DFC16C99}" type="datetime1">
              <a:rPr lang="en-GB" smtClean="0"/>
              <a:t>30/06/2023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9FA87A-D865-4A2D-B4E7-4C67B3AAC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of Presentation (Insert &gt; Header &amp; Footer to edit)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EDC9C7-182D-4954-93B8-49D2E1FCC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0B12063C-9A34-41FE-BD41-DD9A793D09C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096BC9-322C-4311-8C7E-1006AE6E63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0779" y="1727026"/>
            <a:ext cx="2884345" cy="414760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7881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2716" y="350588"/>
            <a:ext cx="5679519" cy="1272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2716" y="1752939"/>
            <a:ext cx="5679519" cy="4178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2715" y="6103274"/>
            <a:ext cx="1481614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157F2-97CF-424D-A183-D46816D993B6}" type="datetimeFigureOut">
              <a:rPr lang="en-US" smtClean="0"/>
              <a:t>6/30/2023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81265" y="6103274"/>
            <a:ext cx="2222421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50621" y="6103274"/>
            <a:ext cx="1481614" cy="350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99C0E-4E62-4AEE-9083-96316208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285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</p:sldLayoutIdLst>
  <p:txStyles>
    <p:titleStyle>
      <a:lvl1pPr algn="l" defTabSz="459621" rtl="0" eaLnBrk="1" latinLnBrk="0" hangingPunct="1">
        <a:lnSpc>
          <a:spcPct val="90000"/>
        </a:lnSpc>
        <a:spcBef>
          <a:spcPct val="0"/>
        </a:spcBef>
        <a:buNone/>
        <a:defRPr sz="22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4905" indent="-114905" algn="l" defTabSz="459621" rtl="0" eaLnBrk="1" latinLnBrk="0" hangingPunct="1">
        <a:lnSpc>
          <a:spcPct val="90000"/>
        </a:lnSpc>
        <a:spcBef>
          <a:spcPts val="503"/>
        </a:spcBef>
        <a:buFont typeface="Arial" panose="020B0604020202020204" pitchFamily="34" charset="0"/>
        <a:buChar char="•"/>
        <a:defRPr sz="1407" kern="1200">
          <a:solidFill>
            <a:schemeClr val="tx1"/>
          </a:solidFill>
          <a:latin typeface="+mn-lt"/>
          <a:ea typeface="+mn-ea"/>
          <a:cs typeface="+mn-cs"/>
        </a:defRPr>
      </a:lvl1pPr>
      <a:lvl2pPr marL="344716" indent="-114905" algn="l" defTabSz="459621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1206" kern="1200">
          <a:solidFill>
            <a:schemeClr val="tx1"/>
          </a:solidFill>
          <a:latin typeface="+mn-lt"/>
          <a:ea typeface="+mn-ea"/>
          <a:cs typeface="+mn-cs"/>
        </a:defRPr>
      </a:lvl2pPr>
      <a:lvl3pPr marL="574526" indent="-114905" algn="l" defTabSz="459621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1005" kern="1200">
          <a:solidFill>
            <a:schemeClr val="tx1"/>
          </a:solidFill>
          <a:latin typeface="+mn-lt"/>
          <a:ea typeface="+mn-ea"/>
          <a:cs typeface="+mn-cs"/>
        </a:defRPr>
      </a:lvl3pPr>
      <a:lvl4pPr marL="804336" indent="-114905" algn="l" defTabSz="459621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5" kern="1200">
          <a:solidFill>
            <a:schemeClr val="tx1"/>
          </a:solidFill>
          <a:latin typeface="+mn-lt"/>
          <a:ea typeface="+mn-ea"/>
          <a:cs typeface="+mn-cs"/>
        </a:defRPr>
      </a:lvl4pPr>
      <a:lvl5pPr marL="1034147" indent="-114905" algn="l" defTabSz="459621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5" kern="1200">
          <a:solidFill>
            <a:schemeClr val="tx1"/>
          </a:solidFill>
          <a:latin typeface="+mn-lt"/>
          <a:ea typeface="+mn-ea"/>
          <a:cs typeface="+mn-cs"/>
        </a:defRPr>
      </a:lvl5pPr>
      <a:lvl6pPr marL="1263957" indent="-114905" algn="l" defTabSz="459621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5" kern="1200">
          <a:solidFill>
            <a:schemeClr val="tx1"/>
          </a:solidFill>
          <a:latin typeface="+mn-lt"/>
          <a:ea typeface="+mn-ea"/>
          <a:cs typeface="+mn-cs"/>
        </a:defRPr>
      </a:lvl6pPr>
      <a:lvl7pPr marL="1493767" indent="-114905" algn="l" defTabSz="459621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5" kern="1200">
          <a:solidFill>
            <a:schemeClr val="tx1"/>
          </a:solidFill>
          <a:latin typeface="+mn-lt"/>
          <a:ea typeface="+mn-ea"/>
          <a:cs typeface="+mn-cs"/>
        </a:defRPr>
      </a:lvl7pPr>
      <a:lvl8pPr marL="1723578" indent="-114905" algn="l" defTabSz="459621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5" kern="1200">
          <a:solidFill>
            <a:schemeClr val="tx1"/>
          </a:solidFill>
          <a:latin typeface="+mn-lt"/>
          <a:ea typeface="+mn-ea"/>
          <a:cs typeface="+mn-cs"/>
        </a:defRPr>
      </a:lvl8pPr>
      <a:lvl9pPr marL="1953388" indent="-114905" algn="l" defTabSz="459621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9621" rtl="0" eaLnBrk="1" latinLnBrk="0" hangingPunct="1">
        <a:defRPr sz="905" kern="1200">
          <a:solidFill>
            <a:schemeClr val="tx1"/>
          </a:solidFill>
          <a:latin typeface="+mn-lt"/>
          <a:ea typeface="+mn-ea"/>
          <a:cs typeface="+mn-cs"/>
        </a:defRPr>
      </a:lvl1pPr>
      <a:lvl2pPr marL="229810" algn="l" defTabSz="459621" rtl="0" eaLnBrk="1" latinLnBrk="0" hangingPunct="1">
        <a:defRPr sz="905" kern="1200">
          <a:solidFill>
            <a:schemeClr val="tx1"/>
          </a:solidFill>
          <a:latin typeface="+mn-lt"/>
          <a:ea typeface="+mn-ea"/>
          <a:cs typeface="+mn-cs"/>
        </a:defRPr>
      </a:lvl2pPr>
      <a:lvl3pPr marL="459621" algn="l" defTabSz="459621" rtl="0" eaLnBrk="1" latinLnBrk="0" hangingPunct="1">
        <a:defRPr sz="905" kern="1200">
          <a:solidFill>
            <a:schemeClr val="tx1"/>
          </a:solidFill>
          <a:latin typeface="+mn-lt"/>
          <a:ea typeface="+mn-ea"/>
          <a:cs typeface="+mn-cs"/>
        </a:defRPr>
      </a:lvl3pPr>
      <a:lvl4pPr marL="689431" algn="l" defTabSz="459621" rtl="0" eaLnBrk="1" latinLnBrk="0" hangingPunct="1">
        <a:defRPr sz="905" kern="1200">
          <a:solidFill>
            <a:schemeClr val="tx1"/>
          </a:solidFill>
          <a:latin typeface="+mn-lt"/>
          <a:ea typeface="+mn-ea"/>
          <a:cs typeface="+mn-cs"/>
        </a:defRPr>
      </a:lvl4pPr>
      <a:lvl5pPr marL="919241" algn="l" defTabSz="459621" rtl="0" eaLnBrk="1" latinLnBrk="0" hangingPunct="1">
        <a:defRPr sz="905" kern="1200">
          <a:solidFill>
            <a:schemeClr val="tx1"/>
          </a:solidFill>
          <a:latin typeface="+mn-lt"/>
          <a:ea typeface="+mn-ea"/>
          <a:cs typeface="+mn-cs"/>
        </a:defRPr>
      </a:lvl5pPr>
      <a:lvl6pPr marL="1149052" algn="l" defTabSz="459621" rtl="0" eaLnBrk="1" latinLnBrk="0" hangingPunct="1">
        <a:defRPr sz="905" kern="1200">
          <a:solidFill>
            <a:schemeClr val="tx1"/>
          </a:solidFill>
          <a:latin typeface="+mn-lt"/>
          <a:ea typeface="+mn-ea"/>
          <a:cs typeface="+mn-cs"/>
        </a:defRPr>
      </a:lvl6pPr>
      <a:lvl7pPr marL="1378862" algn="l" defTabSz="459621" rtl="0" eaLnBrk="1" latinLnBrk="0" hangingPunct="1">
        <a:defRPr sz="905" kern="1200">
          <a:solidFill>
            <a:schemeClr val="tx1"/>
          </a:solidFill>
          <a:latin typeface="+mn-lt"/>
          <a:ea typeface="+mn-ea"/>
          <a:cs typeface="+mn-cs"/>
        </a:defRPr>
      </a:lvl7pPr>
      <a:lvl8pPr marL="1608672" algn="l" defTabSz="459621" rtl="0" eaLnBrk="1" latinLnBrk="0" hangingPunct="1">
        <a:defRPr sz="905" kern="1200">
          <a:solidFill>
            <a:schemeClr val="tx1"/>
          </a:solidFill>
          <a:latin typeface="+mn-lt"/>
          <a:ea typeface="+mn-ea"/>
          <a:cs typeface="+mn-cs"/>
        </a:defRPr>
      </a:lvl8pPr>
      <a:lvl9pPr marL="1838483" algn="l" defTabSz="459621" rtl="0" eaLnBrk="1" latinLnBrk="0" hangingPunct="1">
        <a:defRPr sz="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200">
          <p15:clr>
            <a:srgbClr val="F26B43"/>
          </p15:clr>
        </p15:guide>
        <p15:guide id="2">
          <p15:clr>
            <a:srgbClr val="F26B43"/>
          </p15:clr>
        </p15:guide>
        <p15:guide id="3" orient="horz">
          <p15:clr>
            <a:srgbClr val="F26B43"/>
          </p15:clr>
        </p15:guide>
        <p15:guide id="4" orient="horz" pos="376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ree, outdoor, nature, aerial&#10;&#10;Description automatically generated">
            <a:extLst>
              <a:ext uri="{FF2B5EF4-FFF2-40B4-BE49-F238E27FC236}">
                <a16:creationId xmlns:a16="http://schemas.microsoft.com/office/drawing/2014/main" id="{C7CCC5E7-0248-7A9C-78BA-09D872C21F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6" t="5044" r="38387"/>
          <a:stretch/>
        </p:blipFill>
        <p:spPr>
          <a:xfrm>
            <a:off x="3840299" y="0"/>
            <a:ext cx="2744651" cy="658495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A115756-8871-2A6F-A4C4-ED64DE97C218}"/>
              </a:ext>
            </a:extLst>
          </p:cNvPr>
          <p:cNvGrpSpPr/>
          <p:nvPr/>
        </p:nvGrpSpPr>
        <p:grpSpPr>
          <a:xfrm rot="16200000">
            <a:off x="-1030924" y="1030922"/>
            <a:ext cx="6626227" cy="4564380"/>
            <a:chOff x="-76422" y="0"/>
            <a:chExt cx="12268422" cy="4300001"/>
          </a:xfrm>
        </p:grpSpPr>
        <p:pic>
          <p:nvPicPr>
            <p:cNvPr id="19" name="Picture 18" descr="A close up of a plant&#10;&#10;Description automatically generated with medium confidence">
              <a:extLst>
                <a:ext uri="{FF2B5EF4-FFF2-40B4-BE49-F238E27FC236}">
                  <a16:creationId xmlns:a16="http://schemas.microsoft.com/office/drawing/2014/main" id="{C40F01B2-D74A-A485-1575-10B3759028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5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-625" r="-2"/>
            <a:stretch/>
          </p:blipFill>
          <p:spPr>
            <a:xfrm>
              <a:off x="-76422" y="0"/>
              <a:ext cx="12268422" cy="430000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266BE28-FD50-C601-87D9-2C6C4228CF3B}"/>
                </a:ext>
              </a:extLst>
            </p:cNvPr>
            <p:cNvSpPr/>
            <p:nvPr/>
          </p:nvSpPr>
          <p:spPr>
            <a:xfrm>
              <a:off x="0" y="0"/>
              <a:ext cx="12192000" cy="4300001"/>
            </a:xfrm>
            <a:prstGeom prst="rect">
              <a:avLst/>
            </a:prstGeom>
            <a:solidFill>
              <a:schemeClr val="accent1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2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EF77F90-477A-B6DB-F5C4-57E97B44E986}"/>
              </a:ext>
            </a:extLst>
          </p:cNvPr>
          <p:cNvGrpSpPr/>
          <p:nvPr/>
        </p:nvGrpSpPr>
        <p:grpSpPr>
          <a:xfrm>
            <a:off x="4729162" y="0"/>
            <a:ext cx="185738" cy="6584950"/>
            <a:chOff x="5862637" y="0"/>
            <a:chExt cx="144000" cy="685799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9CB4DBB-30DC-8D5D-8C5C-9DB3F6AD6715}"/>
                </a:ext>
              </a:extLst>
            </p:cNvPr>
            <p:cNvSpPr/>
            <p:nvPr/>
          </p:nvSpPr>
          <p:spPr>
            <a:xfrm>
              <a:off x="5862637" y="0"/>
              <a:ext cx="144000" cy="2095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3BC44AD-0757-A08E-14C7-7FD08DC29FBC}"/>
                </a:ext>
              </a:extLst>
            </p:cNvPr>
            <p:cNvSpPr/>
            <p:nvPr/>
          </p:nvSpPr>
          <p:spPr>
            <a:xfrm>
              <a:off x="5862637" y="5495924"/>
              <a:ext cx="144000" cy="13620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109FC2C-D7AE-A72D-E079-01C4F9793769}"/>
                </a:ext>
              </a:extLst>
            </p:cNvPr>
            <p:cNvSpPr/>
            <p:nvPr/>
          </p:nvSpPr>
          <p:spPr>
            <a:xfrm>
              <a:off x="5862637" y="2228850"/>
              <a:ext cx="144000" cy="31337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2" name="Subtitle 2">
            <a:extLst>
              <a:ext uri="{FF2B5EF4-FFF2-40B4-BE49-F238E27FC236}">
                <a16:creationId xmlns:a16="http://schemas.microsoft.com/office/drawing/2014/main" id="{07456A1B-5788-F14D-0A15-27CB1E1B14A2}"/>
              </a:ext>
            </a:extLst>
          </p:cNvPr>
          <p:cNvSpPr txBox="1">
            <a:spLocks/>
          </p:cNvSpPr>
          <p:nvPr/>
        </p:nvSpPr>
        <p:spPr>
          <a:xfrm>
            <a:off x="383911" y="6032744"/>
            <a:ext cx="4427219" cy="238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851028" rtl="0" eaLnBrk="1" latinLnBrk="0" hangingPunct="1">
              <a:lnSpc>
                <a:spcPct val="90000"/>
              </a:lnSpc>
              <a:spcBef>
                <a:spcPts val="931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851028" rtl="0" eaLnBrk="1" latinLnBrk="0" hangingPunct="1">
              <a:lnSpc>
                <a:spcPct val="90000"/>
              </a:lnSpc>
              <a:spcBef>
                <a:spcPts val="465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851028" rtl="0" eaLnBrk="1" latinLnBrk="0" hangingPunct="1">
              <a:lnSpc>
                <a:spcPct val="90000"/>
              </a:lnSpc>
              <a:spcBef>
                <a:spcPts val="46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851028" rtl="0" eaLnBrk="1" latinLnBrk="0" hangingPunct="1">
              <a:lnSpc>
                <a:spcPct val="90000"/>
              </a:lnSpc>
              <a:spcBef>
                <a:spcPts val="46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851028" rtl="0" eaLnBrk="1" latinLnBrk="0" hangingPunct="1">
              <a:lnSpc>
                <a:spcPct val="90000"/>
              </a:lnSpc>
              <a:spcBef>
                <a:spcPts val="46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851028" rtl="0" eaLnBrk="1" latinLnBrk="0" hangingPunct="1">
              <a:lnSpc>
                <a:spcPct val="90000"/>
              </a:lnSpc>
              <a:spcBef>
                <a:spcPts val="46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851028" rtl="0" eaLnBrk="1" latinLnBrk="0" hangingPunct="1">
              <a:lnSpc>
                <a:spcPct val="90000"/>
              </a:lnSpc>
              <a:spcBef>
                <a:spcPts val="46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851028" rtl="0" eaLnBrk="1" latinLnBrk="0" hangingPunct="1">
              <a:lnSpc>
                <a:spcPct val="90000"/>
              </a:lnSpc>
              <a:spcBef>
                <a:spcPts val="46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851028" rtl="0" eaLnBrk="1" latinLnBrk="0" hangingPunct="1">
              <a:lnSpc>
                <a:spcPct val="90000"/>
              </a:lnSpc>
              <a:spcBef>
                <a:spcPts val="46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1028" rtl="0" eaLnBrk="1" fontAlgn="auto" latinLnBrk="0" hangingPunct="1">
              <a:lnSpc>
                <a:spcPct val="90000"/>
              </a:lnSpc>
              <a:spcBef>
                <a:spcPts val="93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learn more and apply visit our careers site - </a:t>
            </a:r>
            <a:r>
              <a:rPr kumimoji="0" lang="en-AU" sz="9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www.erm.com/careers</a:t>
            </a:r>
          </a:p>
          <a:p>
            <a:pPr marL="0" marR="0" lvl="0" indent="0" algn="l" defTabSz="851028" rtl="0" eaLnBrk="1" fontAlgn="auto" latinLnBrk="0" hangingPunct="1">
              <a:lnSpc>
                <a:spcPct val="90000"/>
              </a:lnSpc>
              <a:spcBef>
                <a:spcPts val="93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851028" rtl="0" eaLnBrk="1" fontAlgn="auto" latinLnBrk="0" hangingPunct="1">
              <a:lnSpc>
                <a:spcPct val="90000"/>
              </a:lnSpc>
              <a:spcBef>
                <a:spcPts val="93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575305-6C91-A936-9EF4-E76990B2E809}"/>
              </a:ext>
            </a:extLst>
          </p:cNvPr>
          <p:cNvGrpSpPr/>
          <p:nvPr/>
        </p:nvGrpSpPr>
        <p:grpSpPr>
          <a:xfrm>
            <a:off x="361050" y="797675"/>
            <a:ext cx="4738635" cy="4888750"/>
            <a:chOff x="361050" y="1560195"/>
            <a:chExt cx="4738635" cy="4564380"/>
          </a:xfrm>
        </p:grpSpPr>
        <p:sp>
          <p:nvSpPr>
            <p:cNvPr id="21" name="Subtitle 2">
              <a:extLst>
                <a:ext uri="{FF2B5EF4-FFF2-40B4-BE49-F238E27FC236}">
                  <a16:creationId xmlns:a16="http://schemas.microsoft.com/office/drawing/2014/main" id="{B1273D74-5024-158D-BAF4-5382099CE67F}"/>
                </a:ext>
              </a:extLst>
            </p:cNvPr>
            <p:cNvSpPr txBox="1">
              <a:spLocks/>
            </p:cNvSpPr>
            <p:nvPr/>
          </p:nvSpPr>
          <p:spPr>
            <a:xfrm>
              <a:off x="383911" y="2765669"/>
              <a:ext cx="3723269" cy="335890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14905" indent="-114905" algn="l" defTabSz="459621" rtl="0" eaLnBrk="1" latinLnBrk="0" hangingPunct="1">
                <a:lnSpc>
                  <a:spcPct val="90000"/>
                </a:lnSpc>
                <a:spcBef>
                  <a:spcPts val="503"/>
                </a:spcBef>
                <a:buFont typeface="Arial" panose="020B0604020202020204" pitchFamily="34" charset="0"/>
                <a:buChar char="•"/>
                <a:defRPr sz="140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4716" indent="-114905" algn="l" defTabSz="459621" rtl="0" eaLnBrk="1" latinLnBrk="0" hangingPunct="1">
                <a:lnSpc>
                  <a:spcPct val="90000"/>
                </a:lnSpc>
                <a:spcBef>
                  <a:spcPts val="251"/>
                </a:spcBef>
                <a:buFont typeface="Arial" panose="020B0604020202020204" pitchFamily="34" charset="0"/>
                <a:buChar char="•"/>
                <a:defRPr sz="12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4526" indent="-114905" algn="l" defTabSz="459621" rtl="0" eaLnBrk="1" latinLnBrk="0" hangingPunct="1">
                <a:lnSpc>
                  <a:spcPct val="90000"/>
                </a:lnSpc>
                <a:spcBef>
                  <a:spcPts val="251"/>
                </a:spcBef>
                <a:buFont typeface="Arial" panose="020B0604020202020204" pitchFamily="34" charset="0"/>
                <a:buChar char="•"/>
                <a:defRPr sz="10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04336" indent="-114905" algn="l" defTabSz="459621" rtl="0" eaLnBrk="1" latinLnBrk="0" hangingPunct="1">
                <a:lnSpc>
                  <a:spcPct val="90000"/>
                </a:lnSpc>
                <a:spcBef>
                  <a:spcPts val="251"/>
                </a:spcBef>
                <a:buFont typeface="Arial" panose="020B0604020202020204" pitchFamily="34" charset="0"/>
                <a:buChar char="•"/>
                <a:defRPr sz="9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4147" indent="-114905" algn="l" defTabSz="459621" rtl="0" eaLnBrk="1" latinLnBrk="0" hangingPunct="1">
                <a:lnSpc>
                  <a:spcPct val="90000"/>
                </a:lnSpc>
                <a:spcBef>
                  <a:spcPts val="251"/>
                </a:spcBef>
                <a:buFont typeface="Arial" panose="020B0604020202020204" pitchFamily="34" charset="0"/>
                <a:buChar char="•"/>
                <a:defRPr sz="9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63957" indent="-114905" algn="l" defTabSz="459621" rtl="0" eaLnBrk="1" latinLnBrk="0" hangingPunct="1">
                <a:lnSpc>
                  <a:spcPct val="90000"/>
                </a:lnSpc>
                <a:spcBef>
                  <a:spcPts val="251"/>
                </a:spcBef>
                <a:buFont typeface="Arial" panose="020B0604020202020204" pitchFamily="34" charset="0"/>
                <a:buChar char="•"/>
                <a:defRPr sz="9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93767" indent="-114905" algn="l" defTabSz="459621" rtl="0" eaLnBrk="1" latinLnBrk="0" hangingPunct="1">
                <a:lnSpc>
                  <a:spcPct val="90000"/>
                </a:lnSpc>
                <a:spcBef>
                  <a:spcPts val="251"/>
                </a:spcBef>
                <a:buFont typeface="Arial" panose="020B0604020202020204" pitchFamily="34" charset="0"/>
                <a:buChar char="•"/>
                <a:defRPr sz="9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3578" indent="-114905" algn="l" defTabSz="459621" rtl="0" eaLnBrk="1" latinLnBrk="0" hangingPunct="1">
                <a:lnSpc>
                  <a:spcPct val="90000"/>
                </a:lnSpc>
                <a:spcBef>
                  <a:spcPts val="251"/>
                </a:spcBef>
                <a:buFont typeface="Arial" panose="020B0604020202020204" pitchFamily="34" charset="0"/>
                <a:buChar char="•"/>
                <a:defRPr sz="9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53388" indent="-114905" algn="l" defTabSz="459621" rtl="0" eaLnBrk="1" latinLnBrk="0" hangingPunct="1">
                <a:lnSpc>
                  <a:spcPct val="90000"/>
                </a:lnSpc>
                <a:spcBef>
                  <a:spcPts val="251"/>
                </a:spcBef>
                <a:buFont typeface="Arial" panose="020B0604020202020204" pitchFamily="34" charset="0"/>
                <a:buChar char="•"/>
                <a:defRPr sz="9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9621" rtl="0" eaLnBrk="1" fontAlgn="auto" latinLnBrk="0" hangingPunct="1">
                <a:lnSpc>
                  <a:spcPct val="120000"/>
                </a:lnSpc>
                <a:spcBef>
                  <a:spcPts val="503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A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ERM is a global sustainability consultancy helping clients navigate through the low carbon transition and turning boardroom strategy into on-the-ground actions.</a:t>
              </a:r>
            </a:p>
            <a:p>
              <a:pPr marL="0" marR="0" lvl="0" indent="0" algn="l" defTabSz="459621" rtl="0" eaLnBrk="1" fontAlgn="auto" latinLnBrk="0" hangingPunct="1">
                <a:lnSpc>
                  <a:spcPct val="120000"/>
                </a:lnSpc>
                <a:spcBef>
                  <a:spcPts val="503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459621" rtl="0" eaLnBrk="1" fontAlgn="auto" latinLnBrk="0" hangingPunct="1">
                <a:lnSpc>
                  <a:spcPct val="120000"/>
                </a:lnSpc>
                <a:spcBef>
                  <a:spcPts val="503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A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Across ERM we are looking for exceptional talent. </a:t>
              </a:r>
              <a:br>
                <a:rPr kumimoji="0" lang="en-A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endPara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459621" rtl="0" eaLnBrk="1" fontAlgn="auto" latinLnBrk="0" hangingPunct="1">
                <a:lnSpc>
                  <a:spcPct val="120000"/>
                </a:lnSpc>
                <a:spcBef>
                  <a:spcPts val="503"/>
                </a:spcBef>
                <a:spcAft>
                  <a:spcPts val="0"/>
                </a:spcAft>
                <a:buClrTx/>
                <a:buSzTx/>
                <a:buNone/>
                <a:tabLst/>
                <a:defRPr/>
              </a:pPr>
              <a:r>
                <a:rPr kumimoji="0" lang="en-AU" sz="1400" b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Do you have experience in                 social performance / social impact / social planning and consulting</a:t>
              </a: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?</a:t>
              </a:r>
            </a:p>
            <a:p>
              <a:pPr marL="114905" marR="0" lvl="0" indent="-114905" algn="l" defTabSz="459621" rtl="0" eaLnBrk="1" fontAlgn="auto" latinLnBrk="0" hangingPunct="1">
                <a:lnSpc>
                  <a:spcPct val="120000"/>
                </a:lnSpc>
                <a:spcBef>
                  <a:spcPts val="503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>
                <a:lnSpc>
                  <a:spcPct val="120000"/>
                </a:lnSpc>
              </a:pPr>
              <a:r>
                <a:rPr kumimoji="0" lang="en-GB" sz="1000" b="1" i="0" u="sng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Senior Social Performance Consultant – Perth WA</a:t>
              </a:r>
            </a:p>
            <a:p>
              <a:pPr>
                <a:lnSpc>
                  <a:spcPct val="120000"/>
                </a:lnSpc>
              </a:pPr>
              <a:r>
                <a:rPr lang="en-GB" sz="1000" b="1" u="sng" dirty="0">
                  <a:solidFill>
                    <a:srgbClr val="FFFFFF"/>
                  </a:solidFill>
                  <a:latin typeface="Arial" panose="020B0604020202020204"/>
                </a:rPr>
                <a:t>Social Performance Consultant – Perth, Sydney, Brisbane or Melbourne</a:t>
              </a:r>
              <a:endParaRPr kumimoji="0" lang="en-GB" sz="10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114905" marR="0" lvl="0" indent="-114905" algn="l" defTabSz="459621" rtl="0" eaLnBrk="1" fontAlgn="auto" latinLnBrk="0" hangingPunct="1">
                <a:lnSpc>
                  <a:spcPct val="90000"/>
                </a:lnSpc>
                <a:spcBef>
                  <a:spcPts val="503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114905" marR="0" lvl="0" indent="-114905" algn="l" defTabSz="459621" rtl="0" eaLnBrk="1" fontAlgn="auto" latinLnBrk="0" hangingPunct="1">
                <a:lnSpc>
                  <a:spcPct val="90000"/>
                </a:lnSpc>
                <a:spcBef>
                  <a:spcPts val="503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114905" marR="0" lvl="0" indent="-114905" algn="l" defTabSz="459621" rtl="0" eaLnBrk="1" fontAlgn="auto" latinLnBrk="0" hangingPunct="1">
                <a:lnSpc>
                  <a:spcPct val="90000"/>
                </a:lnSpc>
                <a:spcBef>
                  <a:spcPts val="503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Title 9">
              <a:extLst>
                <a:ext uri="{FF2B5EF4-FFF2-40B4-BE49-F238E27FC236}">
                  <a16:creationId xmlns:a16="http://schemas.microsoft.com/office/drawing/2014/main" id="{D5F5D517-B121-94CA-FC18-72EB1BDE0B53}"/>
                </a:ext>
              </a:extLst>
            </p:cNvPr>
            <p:cNvSpPr txBox="1">
              <a:spLocks/>
            </p:cNvSpPr>
            <p:nvPr/>
          </p:nvSpPr>
          <p:spPr>
            <a:xfrm>
              <a:off x="361050" y="1560195"/>
              <a:ext cx="4738635" cy="5354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459621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21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459621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j-ea"/>
                  <a:cs typeface="+mj-cs"/>
                </a:rPr>
                <a:t>We’re Hiring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E4C1D16-3822-C4CC-5CFF-D7F3574E0802}"/>
                </a:ext>
              </a:extLst>
            </p:cNvPr>
            <p:cNvSpPr/>
            <p:nvPr/>
          </p:nvSpPr>
          <p:spPr>
            <a:xfrm rot="5400000">
              <a:off x="1556536" y="1162205"/>
              <a:ext cx="93993" cy="226218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4F4A5842-FD07-416A-91C9-0FAF1A04215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5986" y="5300161"/>
            <a:ext cx="774203" cy="98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0736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Office Theme">
  <a:themeElements>
    <a:clrScheme name="ERM 1">
      <a:dk1>
        <a:srgbClr val="000000"/>
      </a:dk1>
      <a:lt1>
        <a:srgbClr val="FFFFFF"/>
      </a:lt1>
      <a:dk2>
        <a:srgbClr val="008DD6"/>
      </a:dk2>
      <a:lt2>
        <a:srgbClr val="003361"/>
      </a:lt2>
      <a:accent1>
        <a:srgbClr val="00795F"/>
      </a:accent1>
      <a:accent2>
        <a:srgbClr val="B1A800"/>
      </a:accent2>
      <a:accent3>
        <a:srgbClr val="A5A5A5"/>
      </a:accent3>
      <a:accent4>
        <a:srgbClr val="D28700"/>
      </a:accent4>
      <a:accent5>
        <a:srgbClr val="C30043"/>
      </a:accent5>
      <a:accent6>
        <a:srgbClr val="6983B2"/>
      </a:accent6>
      <a:hlink>
        <a:srgbClr val="008DD6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otoyourLinkedInprofile_x002c_clickthecameraicononthetopbanneranduploadtheimageofyourchoice_x002e_ xmlns="8c3a66cb-672c-48da-9e6e-cb01d437a48f" xsi:nil="true"/>
    <TaxCatchAll xmlns="6efd9bda-5fdd-49f3-9692-c2f57a8f124d" xsi:nil="true"/>
    <lcf76f155ced4ddcb4097134ff3c332f xmlns="8c3a66cb-672c-48da-9e6e-cb01d437a48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AE8759B8CB814F8C73540B371E4039" ma:contentTypeVersion="14" ma:contentTypeDescription="Create a new document." ma:contentTypeScope="" ma:versionID="0cd5b820291c984a36379c603997f0c5">
  <xsd:schema xmlns:xsd="http://www.w3.org/2001/XMLSchema" xmlns:xs="http://www.w3.org/2001/XMLSchema" xmlns:p="http://schemas.microsoft.com/office/2006/metadata/properties" xmlns:ns2="8c3a66cb-672c-48da-9e6e-cb01d437a48f" xmlns:ns3="0a274cc0-66c2-428e-b1ee-c6d597454b2c" xmlns:ns4="6efd9bda-5fdd-49f3-9692-c2f57a8f124d" targetNamespace="http://schemas.microsoft.com/office/2006/metadata/properties" ma:root="true" ma:fieldsID="7bda6da84f3c21cf058b6bf719f96fcc" ns2:_="" ns3:_="" ns4:_="">
    <xsd:import namespace="8c3a66cb-672c-48da-9e6e-cb01d437a48f"/>
    <xsd:import namespace="0a274cc0-66c2-428e-b1ee-c6d597454b2c"/>
    <xsd:import namespace="6efd9bda-5fdd-49f3-9692-c2f57a8f12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GotoyourLinkedInprofile_x002c_clickthecameraicononthetopbanneranduploadtheimageofyourchoice_x002e_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3a66cb-672c-48da-9e6e-cb01d437a4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GotoyourLinkedInprofile_x002c_clickthecameraicononthetopbanneranduploadtheimageofyourchoice_x002e_" ma:index="17" nillable="true" ma:displayName="0" ma:format="Dropdown" ma:internalName="GotoyourLinkedInprofile_x002c_clickthecameraicononthetopbanneranduploadtheimageofyourchoice_x002e_">
      <xsd:simpleType>
        <xsd:restriction base="dms:Text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cf98923-f688-424c-b29d-669cd34813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74cc0-66c2-428e-b1ee-c6d597454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fd9bda-5fdd-49f3-9692-c2f57a8f124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2a4ecc4f-cbfa-4c5d-be97-a84f3cc7a2f6}" ma:internalName="TaxCatchAll" ma:showField="CatchAllData" ma:web="9273069c-9205-492e-9143-70b2ed0bf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Props1.xml><?xml version="1.0" encoding="utf-8"?>
<ds:datastoreItem xmlns:ds="http://schemas.openxmlformats.org/officeDocument/2006/customXml" ds:itemID="{04BA78EC-A5D3-4C0F-A5A1-8E6A72F2D973}">
  <ds:schemaRefs>
    <ds:schemaRef ds:uri="http://schemas.microsoft.com/office/2006/metadata/properties"/>
    <ds:schemaRef ds:uri="http://schemas.microsoft.com/office/infopath/2007/PartnerControls"/>
    <ds:schemaRef ds:uri="8c3a66cb-672c-48da-9e6e-cb01d437a48f"/>
    <ds:schemaRef ds:uri="6efd9bda-5fdd-49f3-9692-c2f57a8f124d"/>
  </ds:schemaRefs>
</ds:datastoreItem>
</file>

<file path=customXml/itemProps2.xml><?xml version="1.0" encoding="utf-8"?>
<ds:datastoreItem xmlns:ds="http://schemas.openxmlformats.org/officeDocument/2006/customXml" ds:itemID="{54E7DEE2-5167-4FDC-A0B4-063F42A4C8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A1FC06-66F8-44FA-BB98-03A5B3DCF8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3a66cb-672c-48da-9e6e-cb01d437a48f"/>
    <ds:schemaRef ds:uri="0a274cc0-66c2-428e-b1ee-c6d597454b2c"/>
    <ds:schemaRef ds:uri="6efd9bda-5fdd-49f3-9692-c2f57a8f12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3EE5E24-B476-4599-98AB-B57FD809D86A}">
  <ds:schemaRefs>
    <ds:schemaRef ds:uri="http://schemas.microsoft.com/office/2006/metadata/customXs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3251</TotalTime>
  <Words>85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1_Office Theme</vt:lpstr>
      <vt:lpstr>PowerPoint Presentation</vt:lpstr>
    </vt:vector>
  </TitlesOfParts>
  <Company>ERM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Siddhartha Ganguly</dc:creator>
  <cp:lastModifiedBy>Louis Penny</cp:lastModifiedBy>
  <cp:revision>46</cp:revision>
  <dcterms:created xsi:type="dcterms:W3CDTF">2021-12-17T06:02:59Z</dcterms:created>
  <dcterms:modified xsi:type="dcterms:W3CDTF">2023-06-30T03:43:32Z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0x010100DCAE8759B8CB814F8C73540B371E4039</vt:lpwstr>
  </property>
</Properties>
</file>